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2352" y="-192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0226042"/>
            <a:ext cx="186537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8653760"/>
            <a:ext cx="153619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7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3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87632" y="6324600"/>
            <a:ext cx="1184910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2711" y="6324600"/>
            <a:ext cx="3518916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6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21153122"/>
            <a:ext cx="18653760" cy="653796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13952225"/>
            <a:ext cx="18653760" cy="72008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1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2712" y="36865560"/>
            <a:ext cx="23519129" cy="1042797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17600" y="36865560"/>
            <a:ext cx="23519131" cy="1042797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0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368542"/>
            <a:ext cx="9696451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0439400"/>
            <a:ext cx="9696451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7368542"/>
            <a:ext cx="9700260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10439400"/>
            <a:ext cx="9700260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0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2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6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1310640"/>
            <a:ext cx="7219951" cy="557784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1310643"/>
            <a:ext cx="12268200" cy="2809494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6888483"/>
            <a:ext cx="7219951" cy="225171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5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23042880"/>
            <a:ext cx="13167360" cy="272034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2941320"/>
            <a:ext cx="13167360" cy="1975104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25763222"/>
            <a:ext cx="13167360" cy="386333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2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680963"/>
            <a:ext cx="19751040" cy="2172462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30510482"/>
            <a:ext cx="51206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30510482"/>
            <a:ext cx="69494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30510482"/>
            <a:ext cx="51206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5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751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156751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156751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1567510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1567510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1567510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A_COMP-A-Frame-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32912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19951"/>
            <a:ext cx="21945600" cy="9562212"/>
          </a:xfrm>
        </p:spPr>
        <p:txBody>
          <a:bodyPr>
            <a:noAutofit/>
          </a:bodyPr>
          <a:lstStyle/>
          <a:p>
            <a:r>
              <a:rPr lang="en-US" sz="17500" dirty="0" smtClean="0">
                <a:solidFill>
                  <a:schemeClr val="bg1"/>
                </a:solidFill>
              </a:rPr>
              <a:t>HERE’S WHERE YOU WRITE STUFF LIKE </a:t>
            </a:r>
            <a:br>
              <a:rPr lang="en-US" sz="17500" dirty="0" smtClean="0">
                <a:solidFill>
                  <a:schemeClr val="bg1"/>
                </a:solidFill>
              </a:rPr>
            </a:br>
            <a:r>
              <a:rPr lang="en-US" sz="17500" dirty="0" smtClean="0">
                <a:solidFill>
                  <a:schemeClr val="bg1"/>
                </a:solidFill>
              </a:rPr>
              <a:t>WELCOME</a:t>
            </a:r>
            <a:endParaRPr lang="en-US" sz="175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49" y="16882516"/>
            <a:ext cx="17045125" cy="841248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 THE NAME OF YOUR CONFERENCE OR EVENT; IT GETS SPELLED OUT HERE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9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HERE’S WHERE YOU WRITE STUFF LIKE  WELCOME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Blumenthal</dc:creator>
  <cp:lastModifiedBy>Daniel Blumenthal</cp:lastModifiedBy>
  <cp:revision>3</cp:revision>
  <dcterms:created xsi:type="dcterms:W3CDTF">2016-03-10T20:58:28Z</dcterms:created>
  <dcterms:modified xsi:type="dcterms:W3CDTF">2016-03-10T21:12:20Z</dcterms:modified>
</cp:coreProperties>
</file>